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sldIdLst>
    <p:sldId id="257" r:id="rId2"/>
    <p:sldId id="258" r:id="rId3"/>
    <p:sldId id="259" r:id="rId4"/>
    <p:sldId id="282" r:id="rId5"/>
    <p:sldId id="333" r:id="rId6"/>
    <p:sldId id="332" r:id="rId7"/>
    <p:sldId id="334" r:id="rId8"/>
    <p:sldId id="335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55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22/07/2021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我差遣你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 Send I You</a:t>
            </a: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我差遣你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為我被迫被棄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siu-pek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send I you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suffer for my sake.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1106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天父怎樣差我去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chai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我也差遣你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chhe-khian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li.”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As the Father hath sent 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send I you.”</a:t>
            </a:r>
          </a:p>
        </p:txBody>
      </p:sp>
    </p:spTree>
    <p:extLst>
      <p:ext uri="{BB962C8B-B14F-4D97-AF65-F5344CB8AC3E}">
        <p14:creationId xmlns:p14="http://schemas.microsoft.com/office/powerpoint/2010/main" val="2674854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990600"/>
            <a:ext cx="90678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我差遣你到渴慕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kau khat-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孤單人中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send I you to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loneliness and longing,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4295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主所瞭解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愛戴我也同情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heart a hung-’ring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the loved and known,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5454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為主放棄厝宅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chhu-theh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親戚和朋友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Forsaking home and kindred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friend and dear one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6325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我差遣你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惟知我愛長留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 chai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tiong-liu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send I you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know My love alone.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227606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天父怎樣差我去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chai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我也差遣你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chhe-khian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li.”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As the Father hath sent 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send I you.”</a:t>
            </a:r>
          </a:p>
        </p:txBody>
      </p:sp>
    </p:spTree>
    <p:extLst>
      <p:ext uri="{BB962C8B-B14F-4D97-AF65-F5344CB8AC3E}">
        <p14:creationId xmlns:p14="http://schemas.microsoft.com/office/powerpoint/2010/main" val="1838252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990600"/>
            <a:ext cx="90678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我差遣你做聖工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暫無報賞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send I you to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labor </a:t>
            </a: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unrewarded,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不計價值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Put-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寵愛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關懷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名望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-ai,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koan-hoai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-bong,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serve unpaid,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unloved, unsought, unknown,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914400"/>
            <a:ext cx="9144000" cy="5943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擔當辱罵欲受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jim-siu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蔑視和譏笑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 bear rebuke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 suffer scorn and scoffing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9429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62000"/>
            <a:ext cx="91440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我差遣你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專專為我效勞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-lo.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send I you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toil for Me alone.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71057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381000"/>
            <a:ext cx="9144000" cy="6477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  <a:endParaRPr lang="en-PH" altLang="zh-TW" sz="4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天父怎樣差我去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-Pe chai</a:t>
            </a:r>
            <a:r>
              <a:rPr lang="en-PH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PH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sz="3500" b="1" baseline="300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我也差遣你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chhe-khian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li.”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As the Father hath sent me,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 send I you.”</a:t>
            </a:r>
          </a:p>
        </p:txBody>
      </p:sp>
    </p:spTree>
    <p:extLst>
      <p:ext uri="{BB962C8B-B14F-4D97-AF65-F5344CB8AC3E}">
        <p14:creationId xmlns:p14="http://schemas.microsoft.com/office/powerpoint/2010/main" val="3506233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990600"/>
            <a:ext cx="9067800" cy="5867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我差遣你壓傷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 ap-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破碎得縫補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phoa-chhui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 pang-po,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send I you to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bind the bruised and broken,</a:t>
            </a: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9802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慰撫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喚醒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hoan-seng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引領流浪之徒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-long chi-to,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O’er wand-’ring souls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work, to weep, to wake,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3356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困倦人世的重擔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tang-ta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甘願背起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To bear the burdens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of a world a-weary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786691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1801</TotalTime>
  <Words>534</Words>
  <Application>Microsoft Office PowerPoint</Application>
  <PresentationFormat>Widescreen</PresentationFormat>
  <Paragraphs>110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225</cp:revision>
  <dcterms:created xsi:type="dcterms:W3CDTF">2018-01-05T06:11:53Z</dcterms:created>
  <dcterms:modified xsi:type="dcterms:W3CDTF">2021-07-22T06:57:26Z</dcterms:modified>
</cp:coreProperties>
</file>